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sar" panose="020B0604020202020204" charset="0"/>
      <p:regular r:id="rId13"/>
    </p:embeddedFont>
    <p:embeddedFont>
      <p:font typeface="Bradley Hand ITC" panose="03070402050302030203" pitchFamily="66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9201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9245" y="1195268"/>
            <a:ext cx="7438311" cy="31525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250"/>
              </a:lnSpc>
              <a:buNone/>
            </a:pPr>
            <a:r>
              <a:rPr lang="en-US" sz="66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Gaming Vault: A Webstack Development Project</a:t>
            </a:r>
            <a:endParaRPr lang="en-US" sz="6600" dirty="0"/>
          </a:p>
        </p:txBody>
      </p:sp>
      <p:sp>
        <p:nvSpPr>
          <p:cNvPr id="4" name="Text 1"/>
          <p:cNvSpPr/>
          <p:nvPr/>
        </p:nvSpPr>
        <p:spPr>
          <a:xfrm>
            <a:off x="6339245" y="4713208"/>
            <a:ext cx="7438311" cy="1559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Welcome to Gaming Vault, a comprehensive platform that brings together the world of gaming enthusiasts. This project embodies a blend of webstack technologies, creating a user-friendly and immersive experience.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39245" y="6547009"/>
            <a:ext cx="7438311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BY: Yash Sharma | Ayur Dekate | Darshan Agrawal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D88B79-4FCF-70A6-C2B0-F3BE5EADE2C5}"/>
              </a:ext>
            </a:extLst>
          </p:cNvPr>
          <p:cNvSpPr txBox="1"/>
          <p:nvPr/>
        </p:nvSpPr>
        <p:spPr>
          <a:xfrm>
            <a:off x="4232635" y="3453080"/>
            <a:ext cx="90214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highlight>
                  <a:srgbClr val="C0C0C0"/>
                </a:highlight>
                <a:latin typeface="Bradley Hand ITC" panose="03070402050302030203" pitchFamily="66" charset="0"/>
              </a:rPr>
              <a:t>THANK YOU</a:t>
            </a:r>
            <a:endParaRPr lang="en-IN" sz="8000" dirty="0">
              <a:highlight>
                <a:srgbClr val="C0C0C0"/>
              </a:highlight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503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765" y="770215"/>
            <a:ext cx="5619750" cy="702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Overview of the Project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6765" y="2062758"/>
            <a:ext cx="505778" cy="505778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2025" y="2147054"/>
            <a:ext cx="155138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7333" y="2062758"/>
            <a:ext cx="2809875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Bridging the Gap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7333" y="2548771"/>
            <a:ext cx="2942272" cy="1797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Gaming Vault aims to bridge the gap between gamers of all levels, providing a platform for connection, information, and entertainment.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395" y="2062758"/>
            <a:ext cx="505778" cy="505778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2510" y="2147054"/>
            <a:ext cx="189548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14963" y="2062758"/>
            <a:ext cx="2809875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User-Centric Design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14963" y="2548771"/>
            <a:ext cx="2942272" cy="1797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project focuses on creating a user-friendly experience, prioritizing accessibility and intuitive navigation.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6765" y="4824293"/>
            <a:ext cx="505778" cy="505778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5713" y="4908590"/>
            <a:ext cx="187881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7333" y="4824293"/>
            <a:ext cx="2942272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Comprehensive Resources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7333" y="5661541"/>
            <a:ext cx="2942272" cy="1797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platform offers a wide range of resources, including game reviews, news, and community forums, catering to diverse gaming interests.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4395" y="4824293"/>
            <a:ext cx="505778" cy="505778"/>
          </a:xfrm>
          <a:prstGeom prst="roundRect">
            <a:avLst>
              <a:gd name="adj" fmla="val 1866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3105" y="4908590"/>
            <a:ext cx="188238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14963" y="4824293"/>
            <a:ext cx="2809875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Interactive Features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14963" y="5310307"/>
            <a:ext cx="2942272" cy="1797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Gaming Vault incorporates interactive features, such as a game library, leaderboards, and personalized profiles, enhancing user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416" y="521256"/>
            <a:ext cx="7303770" cy="592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Functionality and Technologies Used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936308" y="1492687"/>
            <a:ext cx="22860" cy="6218992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4" name="Shape 2"/>
          <p:cNvSpPr/>
          <p:nvPr/>
        </p:nvSpPr>
        <p:spPr>
          <a:xfrm>
            <a:off x="1138118" y="1907738"/>
            <a:ext cx="663416" cy="22860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5" name="Shape 3"/>
          <p:cNvSpPr/>
          <p:nvPr/>
        </p:nvSpPr>
        <p:spPr>
          <a:xfrm>
            <a:off x="734497" y="1705928"/>
            <a:ext cx="426482" cy="42648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882253" y="1777008"/>
            <a:ext cx="130850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990249" y="1682234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User Interface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990249" y="2092047"/>
            <a:ext cx="1197673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user interface is designed to be visually appealing and easy to navigate, providing a seamless experience.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138118" y="3189446"/>
            <a:ext cx="663416" cy="22860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10" name="Shape 8"/>
          <p:cNvSpPr/>
          <p:nvPr/>
        </p:nvSpPr>
        <p:spPr>
          <a:xfrm>
            <a:off x="734497" y="2987635"/>
            <a:ext cx="426482" cy="42648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67847" y="3058716"/>
            <a:ext cx="159782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990249" y="29639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User Authentication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1990249" y="3373755"/>
            <a:ext cx="1197673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Secure login and registration systems ensure user privacy and protect account information.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1138118" y="4471154"/>
            <a:ext cx="663416" cy="22860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15" name="Shape 13"/>
          <p:cNvSpPr/>
          <p:nvPr/>
        </p:nvSpPr>
        <p:spPr>
          <a:xfrm>
            <a:off x="734497" y="4269343"/>
            <a:ext cx="426482" cy="42648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68561" y="4340423"/>
            <a:ext cx="158353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90249" y="424565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Dynamic Content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990249" y="4655463"/>
            <a:ext cx="1197673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website dynamically updates content, ensuring fresh information and relevant updates for users.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1138118" y="5752862"/>
            <a:ext cx="663416" cy="22860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20" name="Shape 18"/>
          <p:cNvSpPr/>
          <p:nvPr/>
        </p:nvSpPr>
        <p:spPr>
          <a:xfrm>
            <a:off x="734497" y="5551051"/>
            <a:ext cx="426482" cy="42648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868442" y="5622131"/>
            <a:ext cx="15859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990249" y="5527357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Data Integration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990249" y="5937171"/>
            <a:ext cx="1197673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Fetch API retrieves and displays real-time game data, keeping users informed about the latest releases and trends.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1138118" y="7034570"/>
            <a:ext cx="663416" cy="22860"/>
          </a:xfrm>
          <a:prstGeom prst="roundRect">
            <a:avLst>
              <a:gd name="adj" fmla="val 348272"/>
            </a:avLst>
          </a:prstGeom>
          <a:solidFill>
            <a:srgbClr val="194A99"/>
          </a:solidFill>
          <a:ln/>
        </p:spPr>
      </p:sp>
      <p:sp>
        <p:nvSpPr>
          <p:cNvPr id="25" name="Shape 23"/>
          <p:cNvSpPr/>
          <p:nvPr/>
        </p:nvSpPr>
        <p:spPr>
          <a:xfrm>
            <a:off x="734497" y="6832759"/>
            <a:ext cx="426482" cy="426482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869513" y="6903839"/>
            <a:ext cx="15632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5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990249" y="6809065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Community Features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1990249" y="7218878"/>
            <a:ext cx="1197673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Community features, such as forums and chat rooms, allow users to connect and share their gaming experiences.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06441"/>
            <a:ext cx="1027711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Tailwind CSS and Bootstrap Integration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Tailwind CSS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027051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Tailwind CSS provides a utility-first approach to styling, enabling rapid development and flexibility.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Bootstrap Framework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027051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Bootstrap provides pre-built components and responsive layouts, streamlining development and ensuring a consistent user experience.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4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Synergy of Frameworks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27051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integration of Tailwind CSS and Bootstrap creates a powerful combination, allowing for highly customized and visually appealing designs.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592" y="607695"/>
            <a:ext cx="7597616" cy="1380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Navbar, Carousel, and Grid Layout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592" y="2319695"/>
            <a:ext cx="1104543" cy="17673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486" y="2540556"/>
            <a:ext cx="276153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Navbar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486" y="3018115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navbar serves as the main navigation menu, providing access to key website features.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592" y="4087058"/>
            <a:ext cx="1104543" cy="17673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486" y="4307919"/>
            <a:ext cx="276153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Carousel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486" y="4785479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carousel dynamically displays featured games, highlighting popular titles and new releases.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592" y="5854422"/>
            <a:ext cx="1104543" cy="17673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486" y="6075283"/>
            <a:ext cx="276153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Grid Layout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486" y="6552843"/>
            <a:ext cx="6161723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grid layout organizes content effectively, providing a clean and visually appealing presentation.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6771" y="664726"/>
            <a:ext cx="7470458" cy="1494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Login and Registration Forms with Validation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836771" y="2517577"/>
            <a:ext cx="7470458" cy="5047298"/>
          </a:xfrm>
          <a:prstGeom prst="roundRect">
            <a:avLst>
              <a:gd name="adj" fmla="val 198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4391" y="2525197"/>
            <a:ext cx="7455217" cy="6843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3469" y="2676168"/>
            <a:ext cx="324564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Feature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14888" y="2676168"/>
            <a:ext cx="324564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Description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44391" y="3209568"/>
            <a:ext cx="7455217" cy="14492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83469" y="3360539"/>
            <a:ext cx="324564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Login Form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814888" y="3360539"/>
            <a:ext cx="3245644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Allows users to access their accounts with secure authentication.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44391" y="4658797"/>
            <a:ext cx="7455217" cy="14492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83469" y="4809768"/>
            <a:ext cx="324564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Registration Form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14888" y="4809768"/>
            <a:ext cx="3245644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Enables new users to create accounts, providing personalized experiences.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844391" y="6108025"/>
            <a:ext cx="7455217" cy="14492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83469" y="6258997"/>
            <a:ext cx="324564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Form Validation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814888" y="6258997"/>
            <a:ext cx="3245644" cy="1147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Ensures data integrity and prevents errors by validating user input.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795832"/>
            <a:ext cx="944725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Fetch API Integration for Game Data</a:t>
            </a:r>
            <a:endParaRPr lang="en-US" sz="4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4937284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3798" y="580108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Data Source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63798" y="6334601"/>
            <a:ext cx="4054078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 JSON file containing game data serves as the source for dynamic content.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8042" y="4937284"/>
            <a:ext cx="616982" cy="6169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88042" y="580108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Fetch API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5288042" y="6334601"/>
            <a:ext cx="405419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Fetch API retrieves data from the JSON file asynchronously, providing a seamless user experience.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2404" y="4937284"/>
            <a:ext cx="616982" cy="6169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2404" y="580108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Data Processing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9712404" y="6334601"/>
            <a:ext cx="405419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Retrieved data is processed and displayed dynamically on the website, keeping content up-to-date.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3053" y="873443"/>
            <a:ext cx="7450693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Immersing Users in the Gaming World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6333053" y="2747843"/>
            <a:ext cx="3604498" cy="2570321"/>
          </a:xfrm>
          <a:prstGeom prst="roundRect">
            <a:avLst>
              <a:gd name="adj" fmla="val 39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2489" y="2997279"/>
            <a:ext cx="3023711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Game Library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582489" y="3520440"/>
            <a:ext cx="3105626" cy="1548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 comprehensive game library allows users to explore a vast collection of games across different genres.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79368" y="2747843"/>
            <a:ext cx="3604498" cy="2570321"/>
          </a:xfrm>
          <a:prstGeom prst="roundRect">
            <a:avLst>
              <a:gd name="adj" fmla="val 395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8803" y="2997279"/>
            <a:ext cx="3023711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Leaderboards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10428803" y="3520440"/>
            <a:ext cx="3105626" cy="1548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Leaderboards foster competition and recognition, encouraging users to strive for higher scores and rankings.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33053" y="5559981"/>
            <a:ext cx="7450693" cy="1796177"/>
          </a:xfrm>
          <a:prstGeom prst="roundRect">
            <a:avLst>
              <a:gd name="adj" fmla="val 565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2489" y="5809417"/>
            <a:ext cx="3023711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Community Forums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6582489" y="6332577"/>
            <a:ext cx="6951821" cy="774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Forums provide a space for users to discuss their favorite games, share tips, and connect with other gamers.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68748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Conclusion and Key Takeaways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281488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Gaming Vault project demonstrates the power of webstack technologies in creating engaging and interactive platforms. By combining user-friendly design, dynamic content, and community features, the project offers a valuable resource for gamers of all levels.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605</Words>
  <Application>Microsoft Office PowerPoint</Application>
  <PresentationFormat>Custom</PresentationFormat>
  <Paragraphs>81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Asar</vt:lpstr>
      <vt:lpstr>Arial</vt:lpstr>
      <vt:lpstr>Bradley Hand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Yash Sharma</cp:lastModifiedBy>
  <cp:revision>2</cp:revision>
  <dcterms:created xsi:type="dcterms:W3CDTF">2024-09-21T18:12:11Z</dcterms:created>
  <dcterms:modified xsi:type="dcterms:W3CDTF">2024-09-21T18:19:13Z</dcterms:modified>
</cp:coreProperties>
</file>